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4"/>
  </p:notesMasterIdLst>
  <p:handoutMasterIdLst>
    <p:handoutMasterId r:id="rId25"/>
  </p:handoutMasterIdLst>
  <p:sldIdLst>
    <p:sldId id="264" r:id="rId3"/>
    <p:sldId id="282" r:id="rId4"/>
    <p:sldId id="266" r:id="rId5"/>
    <p:sldId id="267" r:id="rId6"/>
    <p:sldId id="276" r:id="rId7"/>
    <p:sldId id="268" r:id="rId8"/>
    <p:sldId id="277" r:id="rId9"/>
    <p:sldId id="269" r:id="rId10"/>
    <p:sldId id="278" r:id="rId11"/>
    <p:sldId id="292" r:id="rId12"/>
    <p:sldId id="291" r:id="rId13"/>
    <p:sldId id="271" r:id="rId14"/>
    <p:sldId id="280" r:id="rId15"/>
    <p:sldId id="272" r:id="rId16"/>
    <p:sldId id="279" r:id="rId17"/>
    <p:sldId id="273" r:id="rId18"/>
    <p:sldId id="284" r:id="rId19"/>
    <p:sldId id="283" r:id="rId20"/>
    <p:sldId id="286" r:id="rId21"/>
    <p:sldId id="287" r:id="rId22"/>
    <p:sldId id="288"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DB1771-FB07-9145-BC57-18AF14B03D46}" v="48" dt="2025-09-05T13:25:56.1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93" autoAdjust="0"/>
    <p:restoredTop sz="66811" autoAdjust="0"/>
  </p:normalViewPr>
  <p:slideViewPr>
    <p:cSldViewPr>
      <p:cViewPr varScale="1">
        <p:scale>
          <a:sx n="87" d="100"/>
          <a:sy n="87" d="100"/>
        </p:scale>
        <p:origin x="3096" y="184"/>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custSel modSld">
      <pc:chgData name="Tobar, Malena" userId="9230a1f3-c5c2-40c2-b18e-6efb2e99c739" providerId="ADAL" clId="{51A41E0A-7C73-5A3A-AF27-64F1971112DD}" dt="2025-09-12T01:22:58.963" v="222" actId="478"/>
      <pc:docMkLst>
        <pc:docMk/>
      </pc:docMkLst>
      <pc:sldChg chg="delSp mod">
        <pc:chgData name="Tobar, Malena" userId="9230a1f3-c5c2-40c2-b18e-6efb2e99c739" providerId="ADAL" clId="{51A41E0A-7C73-5A3A-AF27-64F1971112DD}" dt="2025-09-12T01:22:58.963" v="222" actId="478"/>
        <pc:sldMkLst>
          <pc:docMk/>
          <pc:sldMk cId="4250189459" sldId="266"/>
        </pc:sldMkLst>
        <pc:spChg chg="del">
          <ac:chgData name="Tobar, Malena" userId="9230a1f3-c5c2-40c2-b18e-6efb2e99c739" providerId="ADAL" clId="{51A41E0A-7C73-5A3A-AF27-64F1971112DD}" dt="2025-09-12T01:22:58.963" v="222" actId="478"/>
          <ac:spMkLst>
            <pc:docMk/>
            <pc:sldMk cId="4250189459" sldId="266"/>
            <ac:spMk id="2" creationId="{17CEBE55-9D7B-29C1-4EAF-3D818B8B8F10}"/>
          </ac:spMkLst>
        </pc:spChg>
      </pc:sldChg>
      <pc:sldChg chg="modSp mod modNotesTx">
        <pc:chgData name="Tobar, Malena" userId="9230a1f3-c5c2-40c2-b18e-6efb2e99c739" providerId="ADAL" clId="{51A41E0A-7C73-5A3A-AF27-64F1971112DD}" dt="2025-09-05T13:13:00.007" v="27" actId="20577"/>
        <pc:sldMkLst>
          <pc:docMk/>
          <pc:sldMk cId="2340130936" sldId="271"/>
        </pc:sldMkLst>
        <pc:spChg chg="mod">
          <ac:chgData name="Tobar, Malena" userId="9230a1f3-c5c2-40c2-b18e-6efb2e99c739" providerId="ADAL" clId="{51A41E0A-7C73-5A3A-AF27-64F1971112DD}" dt="2025-09-05T13:12:15.561" v="6" actId="20577"/>
          <ac:spMkLst>
            <pc:docMk/>
            <pc:sldMk cId="2340130936" sldId="271"/>
            <ac:spMk id="4" creationId="{89677ECE-FE3D-A8A6-03A9-2F04A0A9F2DE}"/>
          </ac:spMkLst>
        </pc:spChg>
        <pc:spChg chg="mod">
          <ac:chgData name="Tobar, Malena" userId="9230a1f3-c5c2-40c2-b18e-6efb2e99c739" providerId="ADAL" clId="{51A41E0A-7C73-5A3A-AF27-64F1971112DD}" dt="2025-09-05T13:13:00.007" v="27" actId="20577"/>
          <ac:spMkLst>
            <pc:docMk/>
            <pc:sldMk cId="2340130936" sldId="271"/>
            <ac:spMk id="5" creationId="{FB67BC36-FF11-8150-B054-E3F014E098FD}"/>
          </ac:spMkLst>
        </pc:spChg>
      </pc:sldChg>
      <pc:sldChg chg="addSp delSp modSp mod modNotesTx">
        <pc:chgData name="Tobar, Malena" userId="9230a1f3-c5c2-40c2-b18e-6efb2e99c739" providerId="ADAL" clId="{51A41E0A-7C73-5A3A-AF27-64F1971112DD}" dt="2025-09-05T13:16:23.994" v="104" actId="20577"/>
        <pc:sldMkLst>
          <pc:docMk/>
          <pc:sldMk cId="2515943933" sldId="272"/>
        </pc:sldMkLst>
        <pc:spChg chg="add mod">
          <ac:chgData name="Tobar, Malena" userId="9230a1f3-c5c2-40c2-b18e-6efb2e99c739" providerId="ADAL" clId="{51A41E0A-7C73-5A3A-AF27-64F1971112DD}" dt="2025-09-05T13:13:12.370" v="30"/>
          <ac:spMkLst>
            <pc:docMk/>
            <pc:sldMk cId="2515943933" sldId="272"/>
            <ac:spMk id="2" creationId="{221516B5-6666-C374-86C9-DDCDE77934A6}"/>
          </ac:spMkLst>
        </pc:spChg>
        <pc:spChg chg="add mod">
          <ac:chgData name="Tobar, Malena" userId="9230a1f3-c5c2-40c2-b18e-6efb2e99c739" providerId="ADAL" clId="{51A41E0A-7C73-5A3A-AF27-64F1971112DD}" dt="2025-09-05T13:13:12.370" v="30"/>
          <ac:spMkLst>
            <pc:docMk/>
            <pc:sldMk cId="2515943933" sldId="272"/>
            <ac:spMk id="3" creationId="{4F76BE28-D41E-3103-F974-1D93ACEB26B0}"/>
          </ac:spMkLst>
        </pc:spChg>
        <pc:spChg chg="mod">
          <ac:chgData name="Tobar, Malena" userId="9230a1f3-c5c2-40c2-b18e-6efb2e99c739" providerId="ADAL" clId="{51A41E0A-7C73-5A3A-AF27-64F1971112DD}" dt="2025-09-05T13:13:16.019" v="32" actId="20577"/>
          <ac:spMkLst>
            <pc:docMk/>
            <pc:sldMk cId="2515943933" sldId="272"/>
            <ac:spMk id="6" creationId="{F0007A59-C0AE-7C55-2754-C92195DFE286}"/>
          </ac:spMkLst>
        </pc:spChg>
        <pc:spChg chg="mod">
          <ac:chgData name="Tobar, Malena" userId="9230a1f3-c5c2-40c2-b18e-6efb2e99c739" providerId="ADAL" clId="{51A41E0A-7C73-5A3A-AF27-64F1971112DD}" dt="2025-09-05T13:16:23.994" v="104" actId="20577"/>
          <ac:spMkLst>
            <pc:docMk/>
            <pc:sldMk cId="2515943933" sldId="272"/>
            <ac:spMk id="7" creationId="{1CFCE852-AEAB-9DE9-6936-21CAFE062AD6}"/>
          </ac:spMkLst>
        </pc:spChg>
      </pc:sldChg>
      <pc:sldChg chg="modSp mod modNotesTx">
        <pc:chgData name="Tobar, Malena" userId="9230a1f3-c5c2-40c2-b18e-6efb2e99c739" providerId="ADAL" clId="{51A41E0A-7C73-5A3A-AF27-64F1971112DD}" dt="2025-09-05T13:19:32.653" v="183" actId="790"/>
        <pc:sldMkLst>
          <pc:docMk/>
          <pc:sldMk cId="4159353120" sldId="273"/>
        </pc:sldMkLst>
        <pc:spChg chg="mod">
          <ac:chgData name="Tobar, Malena" userId="9230a1f3-c5c2-40c2-b18e-6efb2e99c739" providerId="ADAL" clId="{51A41E0A-7C73-5A3A-AF27-64F1971112DD}" dt="2025-09-05T13:19:32.653" v="183" actId="790"/>
          <ac:spMkLst>
            <pc:docMk/>
            <pc:sldMk cId="4159353120" sldId="273"/>
            <ac:spMk id="2" creationId="{B19A42F2-53C9-3143-2F80-8C7D3D5FFE3C}"/>
          </ac:spMkLst>
        </pc:spChg>
      </pc:sldChg>
      <pc:sldChg chg="modNotesTx">
        <pc:chgData name="Tobar, Malena" userId="9230a1f3-c5c2-40c2-b18e-6efb2e99c739" providerId="ADAL" clId="{51A41E0A-7C73-5A3A-AF27-64F1971112DD}" dt="2025-09-05T13:14:16.118" v="39" actId="20577"/>
        <pc:sldMkLst>
          <pc:docMk/>
          <pc:sldMk cId="3031513542" sldId="277"/>
        </pc:sldMkLst>
      </pc:sldChg>
      <pc:sldChg chg="modSp mod modNotesTx">
        <pc:chgData name="Tobar, Malena" userId="9230a1f3-c5c2-40c2-b18e-6efb2e99c739" providerId="ADAL" clId="{51A41E0A-7C73-5A3A-AF27-64F1971112DD}" dt="2025-09-05T13:18:19.464" v="176" actId="14100"/>
        <pc:sldMkLst>
          <pc:docMk/>
          <pc:sldMk cId="463717971" sldId="279"/>
        </pc:sldMkLst>
        <pc:spChg chg="mod">
          <ac:chgData name="Tobar, Malena" userId="9230a1f3-c5c2-40c2-b18e-6efb2e99c739" providerId="ADAL" clId="{51A41E0A-7C73-5A3A-AF27-64F1971112DD}" dt="2025-09-05T13:18:19.464" v="176" actId="14100"/>
          <ac:spMkLst>
            <pc:docMk/>
            <pc:sldMk cId="463717971" sldId="279"/>
            <ac:spMk id="2" creationId="{01A54E2C-C814-73DF-E414-610880B284E1}"/>
          </ac:spMkLst>
        </pc:spChg>
      </pc:sldChg>
      <pc:sldChg chg="modSp mod modNotesTx">
        <pc:chgData name="Tobar, Malena" userId="9230a1f3-c5c2-40c2-b18e-6efb2e99c739" providerId="ADAL" clId="{51A41E0A-7C73-5A3A-AF27-64F1971112DD}" dt="2025-09-05T13:16:00.985" v="77" actId="790"/>
        <pc:sldMkLst>
          <pc:docMk/>
          <pc:sldMk cId="843645801" sldId="280"/>
        </pc:sldMkLst>
        <pc:spChg chg="mod">
          <ac:chgData name="Tobar, Malena" userId="9230a1f3-c5c2-40c2-b18e-6efb2e99c739" providerId="ADAL" clId="{51A41E0A-7C73-5A3A-AF27-64F1971112DD}" dt="2025-09-05T13:16:00.985" v="77" actId="790"/>
          <ac:spMkLst>
            <pc:docMk/>
            <pc:sldMk cId="843645801" sldId="280"/>
            <ac:spMk id="2" creationId="{77A00FE0-84CA-CA79-4B3C-49D299CD952E}"/>
          </ac:spMkLst>
        </pc:spChg>
      </pc:sldChg>
      <pc:sldChg chg="modSp mod">
        <pc:chgData name="Tobar, Malena" userId="9230a1f3-c5c2-40c2-b18e-6efb2e99c739" providerId="ADAL" clId="{51A41E0A-7C73-5A3A-AF27-64F1971112DD}" dt="2025-09-05T13:20:37.639" v="214" actId="20577"/>
        <pc:sldMkLst>
          <pc:docMk/>
          <pc:sldMk cId="2091008181" sldId="284"/>
        </pc:sldMkLst>
        <pc:spChg chg="mod">
          <ac:chgData name="Tobar, Malena" userId="9230a1f3-c5c2-40c2-b18e-6efb2e99c739" providerId="ADAL" clId="{51A41E0A-7C73-5A3A-AF27-64F1971112DD}" dt="2025-09-05T13:20:37.639" v="214" actId="20577"/>
          <ac:spMkLst>
            <pc:docMk/>
            <pc:sldMk cId="2091008181" sldId="284"/>
            <ac:spMk id="2" creationId="{CB0310C8-E13E-49A6-E8B7-87D9E7A3C0EA}"/>
          </ac:spMkLst>
        </pc:spChg>
        <pc:spChg chg="mod">
          <ac:chgData name="Tobar, Malena" userId="9230a1f3-c5c2-40c2-b18e-6efb2e99c739" providerId="ADAL" clId="{51A41E0A-7C73-5A3A-AF27-64F1971112DD}" dt="2025-09-05T13:20:05.621" v="208" actId="20577"/>
          <ac:spMkLst>
            <pc:docMk/>
            <pc:sldMk cId="2091008181" sldId="284"/>
            <ac:spMk id="3" creationId="{0F76A27E-B194-9A4C-902F-1B6661D4C273}"/>
          </ac:spMkLst>
        </pc:spChg>
      </pc:sldChg>
      <pc:sldChg chg="addSp delSp modSp mod">
        <pc:chgData name="Tobar, Malena" userId="9230a1f3-c5c2-40c2-b18e-6efb2e99c739" providerId="ADAL" clId="{51A41E0A-7C73-5A3A-AF27-64F1971112DD}" dt="2025-09-05T13:25:29.060" v="217"/>
        <pc:sldMkLst>
          <pc:docMk/>
          <pc:sldMk cId="3845954309" sldId="286"/>
        </pc:sldMkLst>
        <pc:spChg chg="add mod">
          <ac:chgData name="Tobar, Malena" userId="9230a1f3-c5c2-40c2-b18e-6efb2e99c739" providerId="ADAL" clId="{51A41E0A-7C73-5A3A-AF27-64F1971112DD}" dt="2025-09-05T13:25:29.060" v="217"/>
          <ac:spMkLst>
            <pc:docMk/>
            <pc:sldMk cId="3845954309" sldId="286"/>
            <ac:spMk id="2" creationId="{93168D11-9B90-0796-741B-01F0E59B0ADD}"/>
          </ac:spMkLst>
        </pc:spChg>
        <pc:spChg chg="add mod">
          <ac:chgData name="Tobar, Malena" userId="9230a1f3-c5c2-40c2-b18e-6efb2e99c739" providerId="ADAL" clId="{51A41E0A-7C73-5A3A-AF27-64F1971112DD}" dt="2025-09-05T13:25:29.060" v="217"/>
          <ac:spMkLst>
            <pc:docMk/>
            <pc:sldMk cId="3845954309" sldId="286"/>
            <ac:spMk id="5" creationId="{583091EE-8AC1-4F9C-5BFB-4FCBAE00F2AE}"/>
          </ac:spMkLst>
        </pc:spChg>
      </pc:sldChg>
      <pc:sldChg chg="addSp delSp modSp mod">
        <pc:chgData name="Tobar, Malena" userId="9230a1f3-c5c2-40c2-b18e-6efb2e99c739" providerId="ADAL" clId="{51A41E0A-7C73-5A3A-AF27-64F1971112DD}" dt="2025-09-05T13:25:56.134" v="221"/>
        <pc:sldMkLst>
          <pc:docMk/>
          <pc:sldMk cId="2392733659" sldId="287"/>
        </pc:sldMkLst>
        <pc:spChg chg="add mod">
          <ac:chgData name="Tobar, Malena" userId="9230a1f3-c5c2-40c2-b18e-6efb2e99c739" providerId="ADAL" clId="{51A41E0A-7C73-5A3A-AF27-64F1971112DD}" dt="2025-09-05T13:25:56.134" v="221"/>
          <ac:spMkLst>
            <pc:docMk/>
            <pc:sldMk cId="2392733659" sldId="287"/>
            <ac:spMk id="4" creationId="{62E107CD-324C-3CBA-45DD-0858F9103DFE}"/>
          </ac:spMkLst>
        </pc:spChg>
        <pc:spChg chg="add mod">
          <ac:chgData name="Tobar, Malena" userId="9230a1f3-c5c2-40c2-b18e-6efb2e99c739" providerId="ADAL" clId="{51A41E0A-7C73-5A3A-AF27-64F1971112DD}" dt="2025-09-05T13:25:56.134" v="221"/>
          <ac:spMkLst>
            <pc:docMk/>
            <pc:sldMk cId="2392733659" sldId="287"/>
            <ac:spMk id="5" creationId="{E958F106-C619-D778-C9C9-0966AF7106E0}"/>
          </ac:spMkLst>
        </pc:spChg>
      </pc:sldChg>
      <pc:sldChg chg="modSp mod">
        <pc:chgData name="Tobar, Malena" userId="9230a1f3-c5c2-40c2-b18e-6efb2e99c739" providerId="ADAL" clId="{51A41E0A-7C73-5A3A-AF27-64F1971112DD}" dt="2025-09-05T13:12:00.396" v="4" actId="790"/>
        <pc:sldMkLst>
          <pc:docMk/>
          <pc:sldMk cId="530373313" sldId="291"/>
        </pc:sldMkLst>
        <pc:spChg chg="mod">
          <ac:chgData name="Tobar, Malena" userId="9230a1f3-c5c2-40c2-b18e-6efb2e99c739" providerId="ADAL" clId="{51A41E0A-7C73-5A3A-AF27-64F1971112DD}" dt="2025-09-05T13:12:00.396" v="4" actId="790"/>
          <ac:spMkLst>
            <pc:docMk/>
            <pc:sldMk cId="530373313" sldId="291"/>
            <ac:spMk id="3" creationId="{E314F8AA-A969-F0CE-733F-08CD5215826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10/6/25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sz="1200" b="1"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En su novela épica </a:t>
            </a:r>
            <a:r>
              <a:rPr lang="es-ES_tradnl" sz="1200" i="1" kern="1200" dirty="0">
                <a:solidFill>
                  <a:schemeClr val="tx1"/>
                </a:solidFill>
                <a:effectLst/>
                <a:latin typeface="+mn-lt"/>
                <a:ea typeface="+mn-ea"/>
                <a:cs typeface="+mn-cs"/>
              </a:rPr>
              <a:t>Los hermanos Karamazov</a:t>
            </a:r>
            <a:r>
              <a:rPr lang="es-ES_tradnl" sz="1200" kern="1200" dirty="0">
                <a:solidFill>
                  <a:schemeClr val="tx1"/>
                </a:solidFill>
                <a:effectLst/>
                <a:latin typeface="+mn-lt"/>
                <a:ea typeface="+mn-ea"/>
                <a:cs typeface="+mn-cs"/>
              </a:rPr>
              <a:t>, el autor ruso Fiódor Dostoievski escribió: «Cada vez que ores, si tu oración es sincera, habrá en ella un nuevo sentimiento y un nuevo significado, que te darán un renovado ímpetu, y comprenderás que la oración es una educación».</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inicial—La oración es una educación</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¿Cuál es la lección más poderosa o memorable que alguna vez aprendió al orar o al escuchar a otra persona orar?</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Juan 17 registra una poderosa oración de Jesús, a menudo llamada la «Oración del Sumo Sacerdote». Al leer sus palabras, entramos en un lugar sagrado de oración con nuestro Señor, y aprendemos mucho sobre lo que más le importa a Él. Una de las lecciones que aprendemos es que Jesús está perfectamente unificado con el Padre y quiere que Sus seguidores también lo estén, para que Dios sea glorificado.</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s-ES_tradnl" b="1" noProof="0" dirty="0">
                <a:effectLst/>
                <a:latin typeface="Franklin Gothic Book" panose="020B0503020102020204" pitchFamily="34" charset="0"/>
              </a:rPr>
              <a:t>Juan 17:15–19</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15 </a:t>
            </a:r>
            <a:r>
              <a:rPr lang="es-ES_tradnl" sz="1200" b="0" i="0" u="none" strike="noStrike" kern="1200" noProof="0" dirty="0">
                <a:solidFill>
                  <a:schemeClr val="tx1"/>
                </a:solidFill>
                <a:effectLst/>
                <a:latin typeface="+mn-lt"/>
                <a:ea typeface="+mn-ea"/>
                <a:cs typeface="+mn-cs"/>
              </a:rPr>
              <a:t>No ruego que los quites del mundo, sino que los guardes del mal. </a:t>
            </a:r>
            <a:r>
              <a:rPr lang="es-ES_tradnl" sz="1200" b="1" i="0" u="none" strike="noStrike" kern="1200" baseline="30000" noProof="0" dirty="0">
                <a:solidFill>
                  <a:schemeClr val="tx1"/>
                </a:solidFill>
                <a:effectLst/>
                <a:latin typeface="+mn-lt"/>
                <a:ea typeface="+mn-ea"/>
                <a:cs typeface="+mn-cs"/>
              </a:rPr>
              <a:t>16 </a:t>
            </a:r>
            <a:r>
              <a:rPr lang="es-ES_tradnl" sz="1200" b="0" i="0" u="none" strike="noStrike" kern="1200" noProof="0" dirty="0">
                <a:solidFill>
                  <a:schemeClr val="tx1"/>
                </a:solidFill>
                <a:effectLst/>
                <a:latin typeface="+mn-lt"/>
                <a:ea typeface="+mn-ea"/>
                <a:cs typeface="+mn-cs"/>
              </a:rPr>
              <a:t>No son del mundo, como tampoco yo soy del mundo. </a:t>
            </a:r>
            <a:r>
              <a:rPr lang="es-ES_tradnl" sz="1200" b="1" i="0" u="none" strike="noStrike" kern="1200" baseline="30000" noProof="0" dirty="0">
                <a:solidFill>
                  <a:schemeClr val="tx1"/>
                </a:solidFill>
                <a:effectLst/>
                <a:latin typeface="+mn-lt"/>
                <a:ea typeface="+mn-ea"/>
                <a:cs typeface="+mn-cs"/>
              </a:rPr>
              <a:t>17 </a:t>
            </a:r>
            <a:r>
              <a:rPr lang="es-ES_tradnl" sz="1200" b="0" i="0" u="none" strike="noStrike" kern="1200" noProof="0" dirty="0">
                <a:solidFill>
                  <a:schemeClr val="tx1"/>
                </a:solidFill>
                <a:effectLst/>
                <a:latin typeface="+mn-lt"/>
                <a:ea typeface="+mn-ea"/>
                <a:cs typeface="+mn-cs"/>
              </a:rPr>
              <a:t>Santifícalos en tu verdad; tu palabra es verdad. </a:t>
            </a:r>
            <a:r>
              <a:rPr lang="es-ES_tradnl" sz="1200" b="1" i="0" u="none" strike="noStrike" kern="1200" baseline="30000" noProof="0" dirty="0">
                <a:solidFill>
                  <a:schemeClr val="tx1"/>
                </a:solidFill>
                <a:effectLst/>
                <a:latin typeface="+mn-lt"/>
                <a:ea typeface="+mn-ea"/>
                <a:cs typeface="+mn-cs"/>
              </a:rPr>
              <a:t>18 </a:t>
            </a:r>
            <a:r>
              <a:rPr lang="es-ES_tradnl" sz="1200" b="0" i="0" u="none" strike="noStrike" kern="1200" noProof="0" dirty="0">
                <a:solidFill>
                  <a:schemeClr val="tx1"/>
                </a:solidFill>
                <a:effectLst/>
                <a:latin typeface="+mn-lt"/>
                <a:ea typeface="+mn-ea"/>
                <a:cs typeface="+mn-cs"/>
              </a:rPr>
              <a:t>Como tú me enviaste al mundo, así yo los he enviado al mundo.</a:t>
            </a:r>
            <a:r>
              <a:rPr lang="es-ES_tradnl" sz="1200" b="1" i="0" u="none" strike="noStrike" kern="1200" baseline="30000" noProof="0" dirty="0">
                <a:solidFill>
                  <a:schemeClr val="tx1"/>
                </a:solidFill>
                <a:effectLst/>
                <a:latin typeface="+mn-lt"/>
                <a:ea typeface="+mn-ea"/>
                <a:cs typeface="+mn-cs"/>
              </a:rPr>
              <a:t>19 </a:t>
            </a:r>
            <a:r>
              <a:rPr lang="es-ES_tradnl" sz="1200" b="0" i="0" u="none" strike="noStrike" kern="1200" noProof="0" dirty="0">
                <a:solidFill>
                  <a:schemeClr val="tx1"/>
                </a:solidFill>
                <a:effectLst/>
                <a:latin typeface="+mn-lt"/>
                <a:ea typeface="+mn-ea"/>
                <a:cs typeface="+mn-cs"/>
              </a:rPr>
              <a:t>Y por ellos yo me santifico a mí mismo, para que también ellos sean santificados en la verdad.</a:t>
            </a:r>
            <a:endParaRPr lang="es-ES_tradnl" sz="1200" b="0" i="0" kern="1200" noProof="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17:20–23</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20 </a:t>
            </a:r>
            <a:r>
              <a:rPr lang="es-ES_tradnl" sz="1200" b="0" i="0" u="none" strike="noStrike" kern="1200" noProof="0" dirty="0">
                <a:solidFill>
                  <a:schemeClr val="tx1"/>
                </a:solidFill>
                <a:effectLst/>
                <a:latin typeface="+mn-lt"/>
                <a:ea typeface="+mn-ea"/>
                <a:cs typeface="+mn-cs"/>
              </a:rPr>
              <a:t>Mas no ruego solamente por estos, sino también por los que han de creer en mí por la palabra de ellos, </a:t>
            </a:r>
            <a:r>
              <a:rPr lang="es-ES_tradnl" sz="1200" b="1" i="0" u="none" strike="noStrike" kern="1200" baseline="30000" noProof="0" dirty="0">
                <a:solidFill>
                  <a:schemeClr val="tx1"/>
                </a:solidFill>
                <a:effectLst/>
                <a:latin typeface="+mn-lt"/>
                <a:ea typeface="+mn-ea"/>
                <a:cs typeface="+mn-cs"/>
              </a:rPr>
              <a:t>21 </a:t>
            </a:r>
            <a:r>
              <a:rPr lang="es-ES_tradnl" sz="1200" b="0" i="0" u="none" strike="noStrike" kern="1200" noProof="0" dirty="0">
                <a:solidFill>
                  <a:schemeClr val="tx1"/>
                </a:solidFill>
                <a:effectLst/>
                <a:latin typeface="+mn-lt"/>
                <a:ea typeface="+mn-ea"/>
                <a:cs typeface="+mn-cs"/>
              </a:rPr>
              <a:t>para que todos sean uno; como tú, oh Padre, en mí, y yo en ti, que también ellos sean uno en nosotros; para que el mundo crea que tú me enviaste. </a:t>
            </a:r>
            <a:r>
              <a:rPr lang="es-ES_tradnl" sz="1200" b="1" i="0" u="none" strike="noStrike" kern="1200" baseline="30000" noProof="0" dirty="0">
                <a:solidFill>
                  <a:schemeClr val="tx1"/>
                </a:solidFill>
                <a:effectLst/>
                <a:latin typeface="+mn-lt"/>
                <a:ea typeface="+mn-ea"/>
                <a:cs typeface="+mn-cs"/>
              </a:rPr>
              <a:t>22 </a:t>
            </a:r>
            <a:r>
              <a:rPr lang="es-ES_tradnl" sz="1200" b="0" i="0" u="none" strike="noStrike" kern="1200" noProof="0" dirty="0">
                <a:solidFill>
                  <a:schemeClr val="tx1"/>
                </a:solidFill>
                <a:effectLst/>
                <a:latin typeface="+mn-lt"/>
                <a:ea typeface="+mn-ea"/>
                <a:cs typeface="+mn-cs"/>
              </a:rPr>
              <a:t>La gloria que me diste, yo les he dado, para que sean uno, así como nosotros somos uno. </a:t>
            </a:r>
            <a:r>
              <a:rPr lang="es-ES_tradnl" sz="1200" b="1" i="0" u="none" strike="noStrike" kern="1200" baseline="30000" noProof="0" dirty="0">
                <a:solidFill>
                  <a:schemeClr val="tx1"/>
                </a:solidFill>
                <a:effectLst/>
                <a:latin typeface="+mn-lt"/>
                <a:ea typeface="+mn-ea"/>
                <a:cs typeface="+mn-cs"/>
              </a:rPr>
              <a:t>23 </a:t>
            </a:r>
            <a:r>
              <a:rPr lang="es-ES_tradnl" sz="1200" b="0" i="0" u="none" strike="noStrike" kern="1200" noProof="0" dirty="0">
                <a:solidFill>
                  <a:schemeClr val="tx1"/>
                </a:solidFill>
                <a:effectLst/>
                <a:latin typeface="+mn-lt"/>
                <a:ea typeface="+mn-ea"/>
                <a:cs typeface="+mn-cs"/>
              </a:rPr>
              <a:t>Yo en ellos, y tú en mí, para que sean perfectos en unidad, para que el mundo conozca que tú me enviaste, y que los has amado a ellos como también a mí me has amado.</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Líderes intercesores </a:t>
            </a:r>
            <a:r>
              <a:rPr lang="es-ES_tradnl" b="0" noProof="0" dirty="0">
                <a:solidFill>
                  <a:srgbClr val="141413"/>
                </a:solidFill>
                <a:effectLst/>
                <a:highlight>
                  <a:srgbClr val="00FFFF"/>
                </a:highlight>
                <a:latin typeface="Helvetica" pitchFamily="2" charset="0"/>
              </a:rPr>
              <a:t>(pg. 91,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Jesús no fue el único líder espiritual en las Escrituras que intercedió por sus seguidores. Los alumnos leerán y analizarán las oraciones de varios líderes bíblicos.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latin typeface="Franklin Gothic Book" panose="020B0503020102020204" pitchFamily="34" charset="0"/>
              </a:rPr>
              <a:t>Juan 17:23–26</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23 </a:t>
            </a:r>
            <a:r>
              <a:rPr lang="es-ES_tradnl" sz="1200" b="0" i="0" u="none" strike="noStrike" kern="1200" noProof="0" dirty="0">
                <a:solidFill>
                  <a:schemeClr val="tx1"/>
                </a:solidFill>
                <a:effectLst/>
                <a:latin typeface="+mn-lt"/>
                <a:ea typeface="+mn-ea"/>
                <a:cs typeface="+mn-cs"/>
              </a:rPr>
              <a:t>Yo en ellos, y tú en mí, para que sean perfectos en unidad, para que el mundo conozca que tú me enviaste, y que los has amado a ellos como también a mí me has amado. </a:t>
            </a:r>
            <a:r>
              <a:rPr lang="es-ES_tradnl" sz="1200" b="1" i="0" u="none" strike="noStrike" kern="1200" baseline="30000" noProof="0" dirty="0">
                <a:solidFill>
                  <a:schemeClr val="tx1"/>
                </a:solidFill>
                <a:effectLst/>
                <a:latin typeface="+mn-lt"/>
                <a:ea typeface="+mn-ea"/>
                <a:cs typeface="+mn-cs"/>
              </a:rPr>
              <a:t>24 </a:t>
            </a:r>
            <a:r>
              <a:rPr lang="es-ES_tradnl" sz="1200" b="0" i="0" u="none" strike="noStrike" kern="1200" noProof="0" dirty="0">
                <a:solidFill>
                  <a:schemeClr val="tx1"/>
                </a:solidFill>
                <a:effectLst/>
                <a:latin typeface="+mn-lt"/>
                <a:ea typeface="+mn-ea"/>
                <a:cs typeface="+mn-cs"/>
              </a:rPr>
              <a:t>Padre, aquellos que me has dado, quiero que donde yo estoy, también ellos estén conmigo, para que vean mi gloria que me has dado; porque me has amado desde antes de la fundación del mundo. </a:t>
            </a:r>
            <a:r>
              <a:rPr lang="es-ES_tradnl" sz="1200" b="1" i="0" u="none" strike="noStrike" kern="1200" baseline="30000" noProof="0" dirty="0">
                <a:solidFill>
                  <a:schemeClr val="tx1"/>
                </a:solidFill>
                <a:effectLst/>
                <a:latin typeface="+mn-lt"/>
                <a:ea typeface="+mn-ea"/>
                <a:cs typeface="+mn-cs"/>
              </a:rPr>
              <a:t>25 </a:t>
            </a:r>
            <a:r>
              <a:rPr lang="es-ES_tradnl" sz="1200" b="0" i="0" u="none" strike="noStrike" kern="1200" noProof="0" dirty="0">
                <a:solidFill>
                  <a:schemeClr val="tx1"/>
                </a:solidFill>
                <a:effectLst/>
                <a:latin typeface="+mn-lt"/>
                <a:ea typeface="+mn-ea"/>
                <a:cs typeface="+mn-cs"/>
              </a:rPr>
              <a:t>Padre justo, el mundo no te ha conocido, pero yo te he conocido, y estos han conocido que tú me enviaste. </a:t>
            </a:r>
            <a:r>
              <a:rPr lang="es-ES_tradnl" sz="1200" b="1" i="0" u="none" strike="noStrike" kern="1200" baseline="30000" noProof="0" dirty="0">
                <a:solidFill>
                  <a:schemeClr val="tx1"/>
                </a:solidFill>
                <a:effectLst/>
                <a:latin typeface="+mn-lt"/>
                <a:ea typeface="+mn-ea"/>
                <a:cs typeface="+mn-cs"/>
              </a:rPr>
              <a:t>26 </a:t>
            </a:r>
            <a:r>
              <a:rPr lang="es-ES_tradnl" sz="1200" b="0" i="0" u="none" strike="noStrike" kern="1200" noProof="0" dirty="0">
                <a:solidFill>
                  <a:schemeClr val="tx1"/>
                </a:solidFill>
                <a:effectLst/>
                <a:latin typeface="+mn-lt"/>
                <a:ea typeface="+mn-ea"/>
                <a:cs typeface="+mn-cs"/>
              </a:rPr>
              <a:t>Y les he dado a conocer tu nombre, y lo daré a conocer aún, para que el amor con que me has amado, esté en ellos, y yo en ellos.</a:t>
            </a:r>
            <a:endParaRPr lang="es-ES_tradnl" noProof="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4: La divinidad de Jesús en los Evangelios </a:t>
            </a:r>
            <a:r>
              <a:rPr lang="es-ES_tradnl" b="0" noProof="0" dirty="0">
                <a:solidFill>
                  <a:srgbClr val="141413"/>
                </a:solidFill>
                <a:effectLst/>
                <a:highlight>
                  <a:srgbClr val="00FFFF"/>
                </a:highlight>
                <a:latin typeface="Helvetica" pitchFamily="2" charset="0"/>
              </a:rPr>
              <a:t>(pg. 92,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Aunque el Evangelio de Juan puede ser el más directo al afirmar que Jesús es  el Hijo de Dios, esa verdad está presente en los cuatro Evangelios. Los alumnos verán cómo varios pasajes de los Evangelios hacen afirmaciones específicas sobre la divinidad de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p>
          <a:p>
            <a:r>
              <a:rPr lang="es-ES_tradnl" sz="1200" kern="1200" dirty="0">
                <a:solidFill>
                  <a:schemeClr val="tx1"/>
                </a:solidFill>
                <a:effectLst/>
                <a:latin typeface="+mn-lt"/>
                <a:ea typeface="+mn-ea"/>
                <a:cs typeface="+mn-cs"/>
              </a:rPr>
              <a:t>Debemos orar por nosotros mismos como lo hizo Jesús, deseando glorificar al Padre con nuestra obediencia fiel. También debemos orar por nuestros hermanos y hermanas cristianos, para que nuestra santidad y unidad den un testimonio salvador al mundo. Bebamos libremente y con frecuencia de la fuente de la verdad de Dios, pidiéndole que nos proteja del maligno y nos capacite para la batalla espiritual. Permitamos que las prioridades de la oración de Jesús den forma a nuestras propias oraciones, nuestras decisiones diarias y nuestros planes para el futuro.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b="0" noProof="0" dirty="0"/>
              <a:t>Juan 17:1–26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las conexiones entre la búsqueda de la santidad, la aceptación de la unidad y el testimonio al mundo.</a:t>
            </a:r>
          </a:p>
          <a:p>
            <a:pPr marL="685800" lvl="1" indent="-228600">
              <a:buFont typeface="+mj-lt"/>
              <a:buAutoNum type="arabicPeriod"/>
            </a:pPr>
            <a:r>
              <a:rPr lang="es-ES_tradnl" sz="1200" kern="1200" dirty="0">
                <a:solidFill>
                  <a:schemeClr val="tx1"/>
                </a:solidFill>
                <a:effectLst/>
                <a:latin typeface="+mn-lt"/>
                <a:ea typeface="+mn-ea"/>
                <a:cs typeface="+mn-cs"/>
              </a:rPr>
              <a:t>Los alumnos agradecerán a Dios por Su gran amor por ellos.</a:t>
            </a:r>
          </a:p>
          <a:p>
            <a:pPr marL="685800" lvl="1" indent="-228600">
              <a:buFont typeface="+mj-lt"/>
              <a:buAutoNum type="arabicPeriod"/>
            </a:pPr>
            <a:r>
              <a:rPr lang="es-ES_tradnl" sz="1200" kern="1200" dirty="0">
                <a:solidFill>
                  <a:schemeClr val="tx1"/>
                </a:solidFill>
                <a:effectLst/>
                <a:latin typeface="+mn-lt"/>
                <a:ea typeface="+mn-ea"/>
                <a:cs typeface="+mn-cs"/>
              </a:rPr>
              <a:t>Los alumnos priorizarán la unidad con sus hermanos creyentes.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17:1–5</a:t>
            </a:r>
          </a:p>
          <a:p>
            <a:endParaRPr lang="es-ES_tradnl" noProof="0" dirty="0">
              <a:effectLst/>
              <a:latin typeface="Franklin Gothic Book" panose="020B0503020102020204" pitchFamily="34" charset="0"/>
            </a:endParaRPr>
          </a:p>
          <a:p>
            <a:r>
              <a:rPr lang="es-ES_tradnl" sz="1200" b="0" i="0" u="none" strike="noStrike" kern="1200" noProof="0" dirty="0">
                <a:solidFill>
                  <a:schemeClr val="tx1"/>
                </a:solidFill>
                <a:effectLst/>
                <a:latin typeface="+mn-lt"/>
                <a:ea typeface="+mn-ea"/>
                <a:cs typeface="+mn-cs"/>
              </a:rPr>
              <a:t>Estas cosas habló Jesús, y levantando los ojos al cielo, dijo: Padre, la hora ha llegado; glorifica a tu Hijo, para que también tu Hijo te glorifique a ti; </a:t>
            </a:r>
            <a:r>
              <a:rPr lang="es-ES_tradnl" sz="1200" b="1" i="0" u="none" strike="noStrike" kern="1200" baseline="30000" noProof="0" dirty="0">
                <a:solidFill>
                  <a:schemeClr val="tx1"/>
                </a:solidFill>
                <a:effectLst/>
                <a:latin typeface="+mn-lt"/>
                <a:ea typeface="+mn-ea"/>
                <a:cs typeface="+mn-cs"/>
              </a:rPr>
              <a:t>2</a:t>
            </a:r>
            <a:r>
              <a:rPr lang="es-ES_tradnl" sz="1200" b="0" i="0" u="none" strike="noStrike" kern="1200" noProof="0" dirty="0">
                <a:solidFill>
                  <a:schemeClr val="tx1"/>
                </a:solidFill>
                <a:effectLst/>
                <a:latin typeface="+mn-lt"/>
                <a:ea typeface="+mn-ea"/>
                <a:cs typeface="+mn-cs"/>
              </a:rPr>
              <a:t>como le has dado potestad sobre toda carne, para que dé vida eterna a todos los que le diste.</a:t>
            </a:r>
            <a:r>
              <a:rPr lang="es-ES_tradnl" sz="1200" b="1" i="0" u="none" strike="noStrike" kern="1200" baseline="30000" noProof="0" dirty="0">
                <a:solidFill>
                  <a:schemeClr val="tx1"/>
                </a:solidFill>
                <a:effectLst/>
                <a:latin typeface="+mn-lt"/>
                <a:ea typeface="+mn-ea"/>
                <a:cs typeface="+mn-cs"/>
              </a:rPr>
              <a:t>3 </a:t>
            </a:r>
            <a:r>
              <a:rPr lang="es-ES_tradnl" sz="1200" b="0" i="0" u="none" strike="noStrike" kern="1200" noProof="0" dirty="0">
                <a:solidFill>
                  <a:schemeClr val="tx1"/>
                </a:solidFill>
                <a:effectLst/>
                <a:latin typeface="+mn-lt"/>
                <a:ea typeface="+mn-ea"/>
                <a:cs typeface="+mn-cs"/>
              </a:rPr>
              <a:t>Y esta es la vida eterna: que te conozcan a ti, el único Dios verdadero, y a Jesucristo, a quien has enviado. </a:t>
            </a:r>
            <a:r>
              <a:rPr lang="es-ES_tradnl" sz="1200" b="1" i="0" u="none" strike="noStrike" kern="1200" baseline="30000" noProof="0" dirty="0">
                <a:solidFill>
                  <a:schemeClr val="tx1"/>
                </a:solidFill>
                <a:effectLst/>
                <a:latin typeface="+mn-lt"/>
                <a:ea typeface="+mn-ea"/>
                <a:cs typeface="+mn-cs"/>
              </a:rPr>
              <a:t>4 </a:t>
            </a:r>
            <a:r>
              <a:rPr lang="es-ES_tradnl" sz="1200" b="0" i="0" u="none" strike="noStrike" kern="1200" noProof="0" dirty="0">
                <a:solidFill>
                  <a:schemeClr val="tx1"/>
                </a:solidFill>
                <a:effectLst/>
                <a:latin typeface="+mn-lt"/>
                <a:ea typeface="+mn-ea"/>
                <a:cs typeface="+mn-cs"/>
              </a:rPr>
              <a:t>Yo te he glorificado en la tierra; he acabado la obra que me diste que hiciese. </a:t>
            </a:r>
            <a:r>
              <a:rPr lang="es-ES_tradnl" sz="1200" b="1" i="0" u="none" strike="noStrike" kern="1200" baseline="30000" noProof="0" dirty="0">
                <a:solidFill>
                  <a:schemeClr val="tx1"/>
                </a:solidFill>
                <a:effectLst/>
                <a:latin typeface="+mn-lt"/>
                <a:ea typeface="+mn-ea"/>
                <a:cs typeface="+mn-cs"/>
              </a:rPr>
              <a:t>5 </a:t>
            </a:r>
            <a:r>
              <a:rPr lang="es-ES_tradnl" sz="1200" b="0" i="0" u="none" strike="noStrike" kern="1200" noProof="0" dirty="0">
                <a:solidFill>
                  <a:schemeClr val="tx1"/>
                </a:solidFill>
                <a:effectLst/>
                <a:latin typeface="+mn-lt"/>
                <a:ea typeface="+mn-ea"/>
                <a:cs typeface="+mn-cs"/>
              </a:rPr>
              <a:t>Ahora pues, Padre, glorifícame tú al lado tuyo, con aquella gloria que tuve contigo antes que el mundo fuese.</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Orar como Jesús </a:t>
            </a:r>
            <a:r>
              <a:rPr lang="es-ES_tradnl" b="0" noProof="0" dirty="0">
                <a:solidFill>
                  <a:srgbClr val="141413"/>
                </a:solidFill>
                <a:effectLst/>
                <a:highlight>
                  <a:srgbClr val="00FFFF"/>
                </a:highlight>
                <a:latin typeface="Helvetica" pitchFamily="2" charset="0"/>
              </a:rPr>
              <a:t>(pg. 89,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Juan 17 registra una oración poderosa de Jesús, a menudo llamada la «Oración del Sumo Sacerdote». Los alumnos leerán la oración de Jesús y seguirán su patrón para escribir su propia oración. Sería muy provechoso que los alumnos llevaran a la casa esta hoja de trabajo para sus devocionales personales.</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17:6–10</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6 </a:t>
            </a:r>
            <a:r>
              <a:rPr lang="es-ES_tradnl" sz="1200" b="0" i="0" u="none" strike="noStrike" kern="1200" noProof="0" dirty="0">
                <a:solidFill>
                  <a:schemeClr val="tx1"/>
                </a:solidFill>
                <a:effectLst/>
                <a:latin typeface="+mn-lt"/>
                <a:ea typeface="+mn-ea"/>
                <a:cs typeface="+mn-cs"/>
              </a:rPr>
              <a:t>He manifestado tu nombre a los hombres que del mundo me diste; tuyos eran, y me los diste, y han guardado tu palabra. </a:t>
            </a:r>
            <a:r>
              <a:rPr lang="es-ES_tradnl" sz="1200" b="1" i="0" u="none" strike="noStrike" kern="1200" baseline="30000" noProof="0" dirty="0">
                <a:solidFill>
                  <a:schemeClr val="tx1"/>
                </a:solidFill>
                <a:effectLst/>
                <a:latin typeface="+mn-lt"/>
                <a:ea typeface="+mn-ea"/>
                <a:cs typeface="+mn-cs"/>
              </a:rPr>
              <a:t>7 </a:t>
            </a:r>
            <a:r>
              <a:rPr lang="es-ES_tradnl" sz="1200" b="0" i="0" u="none" strike="noStrike" kern="1200" noProof="0" dirty="0">
                <a:solidFill>
                  <a:schemeClr val="tx1"/>
                </a:solidFill>
                <a:effectLst/>
                <a:latin typeface="+mn-lt"/>
                <a:ea typeface="+mn-ea"/>
                <a:cs typeface="+mn-cs"/>
              </a:rPr>
              <a:t>Ahora han conocido que todas las cosas que me has dado, proceden de ti;</a:t>
            </a:r>
            <a:r>
              <a:rPr lang="es-ES_tradnl" sz="1200" b="1" i="0" u="none" strike="noStrike" kern="1200" baseline="30000" noProof="0" dirty="0">
                <a:solidFill>
                  <a:schemeClr val="tx1"/>
                </a:solidFill>
                <a:effectLst/>
                <a:latin typeface="+mn-lt"/>
                <a:ea typeface="+mn-ea"/>
                <a:cs typeface="+mn-cs"/>
              </a:rPr>
              <a:t>8 </a:t>
            </a:r>
            <a:r>
              <a:rPr lang="es-ES_tradnl" sz="1200" b="0" i="0" u="none" strike="noStrike" kern="1200" noProof="0" dirty="0">
                <a:solidFill>
                  <a:schemeClr val="tx1"/>
                </a:solidFill>
                <a:effectLst/>
                <a:latin typeface="+mn-lt"/>
                <a:ea typeface="+mn-ea"/>
                <a:cs typeface="+mn-cs"/>
              </a:rPr>
              <a:t>porque las palabras que me diste, les he dado; y ellos las recibieron, y han conocido verdaderamente que salí de ti, y han creído que tú me enviaste. </a:t>
            </a:r>
            <a:r>
              <a:rPr lang="es-ES_tradnl" sz="1200" b="1" i="0" u="none" strike="noStrike" kern="1200" baseline="30000" noProof="0" dirty="0">
                <a:solidFill>
                  <a:schemeClr val="tx1"/>
                </a:solidFill>
                <a:effectLst/>
                <a:latin typeface="+mn-lt"/>
                <a:ea typeface="+mn-ea"/>
                <a:cs typeface="+mn-cs"/>
              </a:rPr>
              <a:t>9 </a:t>
            </a:r>
            <a:r>
              <a:rPr lang="es-ES_tradnl" sz="1200" b="0" i="0" u="none" strike="noStrike" kern="1200" noProof="0" dirty="0">
                <a:solidFill>
                  <a:schemeClr val="tx1"/>
                </a:solidFill>
                <a:effectLst/>
                <a:latin typeface="+mn-lt"/>
                <a:ea typeface="+mn-ea"/>
                <a:cs typeface="+mn-cs"/>
              </a:rPr>
              <a:t>Yo ruego por ellos; no ruego por el mundo, sino por los que me diste; porque tuyos son, </a:t>
            </a:r>
            <a:r>
              <a:rPr lang="es-ES_tradnl" sz="1200" b="1" i="0" u="none" strike="noStrike" kern="1200" baseline="30000" noProof="0" dirty="0">
                <a:solidFill>
                  <a:schemeClr val="tx1"/>
                </a:solidFill>
                <a:effectLst/>
                <a:latin typeface="+mn-lt"/>
                <a:ea typeface="+mn-ea"/>
                <a:cs typeface="+mn-cs"/>
              </a:rPr>
              <a:t>10 </a:t>
            </a:r>
            <a:r>
              <a:rPr lang="es-ES_tradnl" sz="1200" b="0" i="0" u="none" strike="noStrike" kern="1200" noProof="0" dirty="0">
                <a:solidFill>
                  <a:schemeClr val="tx1"/>
                </a:solidFill>
                <a:effectLst/>
                <a:latin typeface="+mn-lt"/>
                <a:ea typeface="+mn-ea"/>
                <a:cs typeface="+mn-cs"/>
              </a:rPr>
              <a:t>y todo lo mío es tuyo, y lo tuyo mío; y he sido glorificado en ellos.</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La oración de Jesús por sus discípulos </a:t>
            </a:r>
            <a:r>
              <a:rPr lang="es-ES_tradnl" b="0" noProof="0" dirty="0">
                <a:solidFill>
                  <a:srgbClr val="141413"/>
                </a:solidFill>
                <a:effectLst/>
                <a:highlight>
                  <a:srgbClr val="00FFFF"/>
                </a:highlight>
                <a:latin typeface="Helvetica" pitchFamily="2" charset="0"/>
              </a:rPr>
              <a:t>(pg. 90,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se imaginarán sentados con los once discípulos restantes, escuchando la oración de Jesús por ellos y reflexionando en el significado de sus palabras.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17:11–14</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11 </a:t>
            </a:r>
            <a:r>
              <a:rPr lang="es-ES_tradnl" sz="1200" b="0" i="0" u="none" strike="noStrike" kern="1200" noProof="0" dirty="0">
                <a:solidFill>
                  <a:schemeClr val="tx1"/>
                </a:solidFill>
                <a:effectLst/>
                <a:latin typeface="+mn-lt"/>
                <a:ea typeface="+mn-ea"/>
                <a:cs typeface="+mn-cs"/>
              </a:rPr>
              <a:t>Y ya no estoy en el mundo; mas estos están en el mundo, y yo voy a ti. Padre santo, a los que me has dado, guárdalos en tu nombre, para que sean uno, así como nosotros. </a:t>
            </a:r>
            <a:r>
              <a:rPr lang="es-ES_tradnl" sz="1200" b="1" i="0" u="none" strike="noStrike" kern="1200" baseline="30000" noProof="0" dirty="0">
                <a:solidFill>
                  <a:schemeClr val="tx1"/>
                </a:solidFill>
                <a:effectLst/>
                <a:latin typeface="+mn-lt"/>
                <a:ea typeface="+mn-ea"/>
                <a:cs typeface="+mn-cs"/>
              </a:rPr>
              <a:t>12 </a:t>
            </a:r>
            <a:r>
              <a:rPr lang="es-ES_tradnl" sz="1200" b="0" i="0" u="none" strike="noStrike" kern="1200" noProof="0" dirty="0">
                <a:solidFill>
                  <a:schemeClr val="tx1"/>
                </a:solidFill>
                <a:effectLst/>
                <a:latin typeface="+mn-lt"/>
                <a:ea typeface="+mn-ea"/>
                <a:cs typeface="+mn-cs"/>
              </a:rPr>
              <a:t>Cuando estaba con ellos en el mundo, yo los guardaba en tu nombre; a los que me diste, yo los guardé, y ninguno de ellos se perdió, sino el hijo de perdición, para que la Escritura se cumpliese. </a:t>
            </a:r>
            <a:r>
              <a:rPr lang="es-ES_tradnl" sz="1200" b="1" i="0" u="none" strike="noStrike" kern="1200" baseline="30000" noProof="0" dirty="0">
                <a:solidFill>
                  <a:schemeClr val="tx1"/>
                </a:solidFill>
                <a:effectLst/>
                <a:latin typeface="+mn-lt"/>
                <a:ea typeface="+mn-ea"/>
                <a:cs typeface="+mn-cs"/>
              </a:rPr>
              <a:t>13 </a:t>
            </a:r>
            <a:r>
              <a:rPr lang="es-ES_tradnl" sz="1200" b="0" i="0" u="none" strike="noStrike" kern="1200" noProof="0" dirty="0">
                <a:solidFill>
                  <a:schemeClr val="tx1"/>
                </a:solidFill>
                <a:effectLst/>
                <a:latin typeface="+mn-lt"/>
                <a:ea typeface="+mn-ea"/>
                <a:cs typeface="+mn-cs"/>
              </a:rPr>
              <a:t>Pero ahora voy a ti; y hablo esto en el mundo, para que tengan mi gozo cumplido en sí mismos. </a:t>
            </a:r>
            <a:r>
              <a:rPr lang="es-ES_tradnl" sz="1200" b="1" i="0" u="none" strike="noStrike" kern="1200" baseline="30000" noProof="0" dirty="0">
                <a:solidFill>
                  <a:schemeClr val="tx1"/>
                </a:solidFill>
                <a:effectLst/>
                <a:latin typeface="+mn-lt"/>
                <a:ea typeface="+mn-ea"/>
                <a:cs typeface="+mn-cs"/>
              </a:rPr>
              <a:t>14 </a:t>
            </a:r>
            <a:r>
              <a:rPr lang="es-ES_tradnl" sz="1200" b="0" i="0" u="none" strike="noStrike" kern="1200" noProof="0" dirty="0">
                <a:solidFill>
                  <a:schemeClr val="tx1"/>
                </a:solidFill>
                <a:effectLst/>
                <a:latin typeface="+mn-lt"/>
                <a:ea typeface="+mn-ea"/>
                <a:cs typeface="+mn-cs"/>
              </a:rPr>
              <a:t>Yo les he dado tu palabra; y el mundo los aborreció, porque no son del mundo, como tampoco yo soy del mundo.</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B290655F-9FAE-9A45-CAB0-7CDA28CEEB39}"/>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53234"/>
            <a:ext cx="16466409" cy="4969556"/>
          </a:xfrm>
          <a:prstGeom prst="rect">
            <a:avLst/>
          </a:prstGeom>
        </p:spPr>
      </p:pic>
      <p:sp>
        <p:nvSpPr>
          <p:cNvPr id="8" name="AutoShape 4">
            <a:extLst>
              <a:ext uri="{FF2B5EF4-FFF2-40B4-BE49-F238E27FC236}">
                <a16:creationId xmlns:a16="http://schemas.microsoft.com/office/drawing/2014/main" id="{4AACD920-D4ED-54A2-C41F-66C0C5D23FA6}"/>
              </a:ext>
            </a:extLst>
          </p:cNvPr>
          <p:cNvSpPr/>
          <p:nvPr userDrawn="1"/>
        </p:nvSpPr>
        <p:spPr>
          <a:xfrm>
            <a:off x="7138368" y="6025913"/>
            <a:ext cx="10238836" cy="3204730"/>
          </a:xfrm>
          <a:prstGeom prst="rect">
            <a:avLst/>
          </a:prstGeom>
          <a:solidFill>
            <a:schemeClr val="bg1"/>
          </a:solidFill>
        </p:spPr>
        <p:txBody>
          <a:bodyPr/>
          <a:lstStyle/>
          <a:p>
            <a:endParaRPr lang="es-ES_tradnl"/>
          </a:p>
        </p:txBody>
      </p:sp>
      <p:sp>
        <p:nvSpPr>
          <p:cNvPr id="9" name="AutoShape 3">
            <a:extLst>
              <a:ext uri="{FF2B5EF4-FFF2-40B4-BE49-F238E27FC236}">
                <a16:creationId xmlns:a16="http://schemas.microsoft.com/office/drawing/2014/main" id="{27865729-7D39-6980-E6F8-790ABED7AB66}"/>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10" name="AutoShape 4">
            <a:extLst>
              <a:ext uri="{FF2B5EF4-FFF2-40B4-BE49-F238E27FC236}">
                <a16:creationId xmlns:a16="http://schemas.microsoft.com/office/drawing/2014/main" id="{7109C380-1C54-D92E-BE46-8957E763A3DC}"/>
              </a:ext>
            </a:extLst>
          </p:cNvPr>
          <p:cNvSpPr/>
          <p:nvPr userDrawn="1"/>
        </p:nvSpPr>
        <p:spPr>
          <a:xfrm>
            <a:off x="7138368" y="6025913"/>
            <a:ext cx="10238836" cy="3204730"/>
          </a:xfrm>
          <a:prstGeom prst="rect">
            <a:avLst/>
          </a:prstGeom>
          <a:solidFill>
            <a:srgbClr val="8F0E27">
              <a:alpha val="35000"/>
            </a:srgbClr>
          </a:solidFill>
        </p:spPr>
        <p:txBody>
          <a:bodyPr/>
          <a:lstStyle/>
          <a:p>
            <a:endParaRPr lang="es-ES_tradnl"/>
          </a:p>
        </p:txBody>
      </p:sp>
      <p:sp>
        <p:nvSpPr>
          <p:cNvPr id="11" name="TextBox 7">
            <a:extLst>
              <a:ext uri="{FF2B5EF4-FFF2-40B4-BE49-F238E27FC236}">
                <a16:creationId xmlns:a16="http://schemas.microsoft.com/office/drawing/2014/main" id="{404C2875-38C9-1852-615A-7846B21D97A5}"/>
              </a:ext>
            </a:extLst>
          </p:cNvPr>
          <p:cNvSpPr txBox="1"/>
          <p:nvPr userDrawn="1"/>
        </p:nvSpPr>
        <p:spPr>
          <a:xfrm>
            <a:off x="7615381" y="6303011"/>
            <a:ext cx="9493633" cy="2650534"/>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800" i="1" spc="169" noProof="0" dirty="0">
                <a:solidFill>
                  <a:srgbClr val="1C2327"/>
                </a:solidFill>
                <a:latin typeface="Corbel" panose="020B0503020204020204" pitchFamily="34" charset="0"/>
              </a:rPr>
              <a:t>Juan fue uno de los doce discípulos de Jesús y testigo ocular de los acontecimientos que registró (21:24,25). Durante las próximas semanas, descubrirá nuevamente </a:t>
            </a:r>
            <a:br>
              <a:rPr lang="es-ES_tradnl" sz="2800" i="1" spc="169" noProof="0" dirty="0">
                <a:solidFill>
                  <a:srgbClr val="1C2327"/>
                </a:solidFill>
                <a:latin typeface="Corbel" panose="020B0503020204020204" pitchFamily="34" charset="0"/>
              </a:rPr>
            </a:br>
            <a:r>
              <a:rPr lang="es-ES_tradnl" sz="2800" i="1" spc="169" noProof="0" dirty="0">
                <a:solidFill>
                  <a:srgbClr val="1C2327"/>
                </a:solidFill>
                <a:latin typeface="Corbel" panose="020B0503020204020204" pitchFamily="34" charset="0"/>
              </a:rPr>
              <a:t>las buenas noticias del amor de Dios y cómo compartirlas con el mundo que Él creó.</a:t>
            </a:r>
            <a:endParaRPr lang="es-ES_tradnl" sz="2800" b="0" i="0" noProof="0" dirty="0">
              <a:effectLst/>
              <a:latin typeface="Franklin Gothic Medium" panose="020B0603020102020204" pitchFamily="34" charset="0"/>
            </a:endParaRPr>
          </a:p>
        </p:txBody>
      </p:sp>
      <p:grpSp>
        <p:nvGrpSpPr>
          <p:cNvPr id="12" name="Group 11">
            <a:extLst>
              <a:ext uri="{FF2B5EF4-FFF2-40B4-BE49-F238E27FC236}">
                <a16:creationId xmlns:a16="http://schemas.microsoft.com/office/drawing/2014/main" id="{9584B8AD-373A-2468-F338-41B774966699}"/>
              </a:ext>
            </a:extLst>
          </p:cNvPr>
          <p:cNvGrpSpPr/>
          <p:nvPr userDrawn="1"/>
        </p:nvGrpSpPr>
        <p:grpSpPr>
          <a:xfrm>
            <a:off x="1321250" y="6835751"/>
            <a:ext cx="5482368" cy="1775080"/>
            <a:chOff x="1157812" y="6756995"/>
            <a:chExt cx="5681805" cy="1775080"/>
          </a:xfrm>
        </p:grpSpPr>
        <p:sp>
          <p:nvSpPr>
            <p:cNvPr id="13" name="TextBox 6">
              <a:extLst>
                <a:ext uri="{FF2B5EF4-FFF2-40B4-BE49-F238E27FC236}">
                  <a16:creationId xmlns:a16="http://schemas.microsoft.com/office/drawing/2014/main" id="{39C158D0-751C-3A58-91B3-795123FB7008}"/>
                </a:ext>
              </a:extLst>
            </p:cNvPr>
            <p:cNvSpPr txBox="1"/>
            <p:nvPr userDrawn="1"/>
          </p:nvSpPr>
          <p:spPr>
            <a:xfrm>
              <a:off x="1226792" y="6756995"/>
              <a:ext cx="5612825"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EVANGELIO DE</a:t>
              </a:r>
            </a:p>
          </p:txBody>
        </p:sp>
        <p:sp>
          <p:nvSpPr>
            <p:cNvPr id="14" name="TextBox 6">
              <a:extLst>
                <a:ext uri="{FF2B5EF4-FFF2-40B4-BE49-F238E27FC236}">
                  <a16:creationId xmlns:a16="http://schemas.microsoft.com/office/drawing/2014/main" id="{66448FBE-0763-EE46-CB6A-572BB163CC7E}"/>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JUAN</a:t>
              </a:r>
            </a:p>
          </p:txBody>
        </p:sp>
      </p:grpSp>
      <p:sp>
        <p:nvSpPr>
          <p:cNvPr id="15" name="TextBox 8">
            <a:extLst>
              <a:ext uri="{FF2B5EF4-FFF2-40B4-BE49-F238E27FC236}">
                <a16:creationId xmlns:a16="http://schemas.microsoft.com/office/drawing/2014/main" id="{1F117845-9739-48A9-2476-A2DE5603246E}"/>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11, UNIDAD 3, SEPTIEMBRE 2025 A FEBRERO 2026</a:t>
            </a:r>
          </a:p>
        </p:txBody>
      </p:sp>
      <p:pic>
        <p:nvPicPr>
          <p:cNvPr id="16" name="Picture 15">
            <a:extLst>
              <a:ext uri="{FF2B5EF4-FFF2-40B4-BE49-F238E27FC236}">
                <a16:creationId xmlns:a16="http://schemas.microsoft.com/office/drawing/2014/main" id="{449B4FB1-4DB2-F38D-0A53-88DFDFC80776}"/>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1D6581EC-47DB-B4D1-8171-CC96EAEA82FB}"/>
              </a:ext>
            </a:extLst>
          </p:cNvPr>
          <p:cNvSpPr txBox="1"/>
          <p:nvPr userDrawn="1"/>
        </p:nvSpPr>
        <p:spPr>
          <a:xfrm>
            <a:off x="2837554" y="5042087"/>
            <a:ext cx="3021558" cy="84555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n-US" sz="2800" dirty="0">
                <a:solidFill>
                  <a:srgbClr val="FFFFFF"/>
                </a:solidFill>
                <a:latin typeface="Franklin Gothic Medium" panose="020B0603020102020204" pitchFamily="34" charset="0"/>
              </a:rPr>
              <a:t>JUAN 17:11</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t="32778" b="-18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QUE CREAMOS EN JESÚS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44" r="1714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QUE SEAMOS SANTIFICADOS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0489" t="38" r="3760" b="-3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QUE SEAMOS UNO</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2A062F-A28B-12D6-4820-BC63FC7D8789}"/>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2" name="TextBox 1">
            <a:extLst>
              <a:ext uri="{FF2B5EF4-FFF2-40B4-BE49-F238E27FC236}">
                <a16:creationId xmlns:a16="http://schemas.microsoft.com/office/drawing/2014/main" id="{65A2ADCA-7BBE-6808-A7EE-28711CD097CB}"/>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6" name="TextBox 5">
            <a:extLst>
              <a:ext uri="{FF2B5EF4-FFF2-40B4-BE49-F238E27FC236}">
                <a16:creationId xmlns:a16="http://schemas.microsoft.com/office/drawing/2014/main" id="{CB72EEF0-DEAC-0B32-76BF-66C5877BB6D9}"/>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2"/>
            <a:ext cx="8600872" cy="64008"/>
          </a:xfrm>
          <a:prstGeom prst="rect">
            <a:avLst/>
          </a:prstGeom>
          <a:solidFill>
            <a:srgbClr val="8F0E27"/>
          </a:solidFill>
        </p:spPr>
        <p:txBody>
          <a:bodyPr/>
          <a:lstStyle/>
          <a:p>
            <a:endParaRPr lang="es-ES_tradnl"/>
          </a:p>
        </p:txBody>
      </p:sp>
      <p:sp>
        <p:nvSpPr>
          <p:cNvPr id="2" name="TextBox 1">
            <a:extLst>
              <a:ext uri="{FF2B5EF4-FFF2-40B4-BE49-F238E27FC236}">
                <a16:creationId xmlns:a16="http://schemas.microsoft.com/office/drawing/2014/main" id="{EE4D9CED-78BD-53D8-6555-DF822E1B3169}"/>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
        <p:nvSpPr>
          <p:cNvPr id="10" name="TextBox 9">
            <a:extLst>
              <a:ext uri="{FF2B5EF4-FFF2-40B4-BE49-F238E27FC236}">
                <a16:creationId xmlns:a16="http://schemas.microsoft.com/office/drawing/2014/main" id="{C599726C-C5B4-1D70-7332-FF04DA91432D}"/>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11" name="AutoShape 7">
            <a:extLst>
              <a:ext uri="{FF2B5EF4-FFF2-40B4-BE49-F238E27FC236}">
                <a16:creationId xmlns:a16="http://schemas.microsoft.com/office/drawing/2014/main" id="{B4B1AF88-45DE-764D-24C7-6C01679EF191}"/>
              </a:ext>
            </a:extLst>
          </p:cNvPr>
          <p:cNvSpPr/>
          <p:nvPr userDrawn="1"/>
        </p:nvSpPr>
        <p:spPr>
          <a:xfrm>
            <a:off x="9687128" y="5600700"/>
            <a:ext cx="8600872" cy="62928"/>
          </a:xfrm>
          <a:prstGeom prst="rect">
            <a:avLst/>
          </a:prstGeom>
          <a:solidFill>
            <a:srgbClr val="8B3A2E"/>
          </a:solidFill>
          <a:ln>
            <a:noFill/>
          </a:ln>
        </p:spPr>
        <p:txBody>
          <a:bodyPr/>
          <a:lstStyle/>
          <a:p>
            <a:endParaRPr lang="es-ES_tradnl"/>
          </a:p>
        </p:txBody>
      </p:sp>
      <p:pic>
        <p:nvPicPr>
          <p:cNvPr id="12" name="Picture 11">
            <a:extLst>
              <a:ext uri="{FF2B5EF4-FFF2-40B4-BE49-F238E27FC236}">
                <a16:creationId xmlns:a16="http://schemas.microsoft.com/office/drawing/2014/main" id="{8474E4FD-241A-BC59-1744-F0DE8082F2C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8100"/>
            <a:ext cx="9144000" cy="10287000"/>
          </a:xfrm>
          <a:prstGeom prst="rect">
            <a:avLst/>
          </a:prstGeom>
        </p:spPr>
      </p:pic>
      <p:sp>
        <p:nvSpPr>
          <p:cNvPr id="13" name="AutoShape 4">
            <a:extLst>
              <a:ext uri="{FF2B5EF4-FFF2-40B4-BE49-F238E27FC236}">
                <a16:creationId xmlns:a16="http://schemas.microsoft.com/office/drawing/2014/main" id="{EE4EA9FD-F8AF-631B-400F-12EE861C2024}"/>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
        <p:nvSpPr>
          <p:cNvPr id="14" name="TextBox 5">
            <a:extLst>
              <a:ext uri="{FF2B5EF4-FFF2-40B4-BE49-F238E27FC236}">
                <a16:creationId xmlns:a16="http://schemas.microsoft.com/office/drawing/2014/main" id="{4BE68B04-5411-8127-3105-839C5A650CAC}"/>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20 — JESÚS ORÓ POR LOS SUYOS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6" name="TextBox 7">
            <a:extLst>
              <a:ext uri="{FF2B5EF4-FFF2-40B4-BE49-F238E27FC236}">
                <a16:creationId xmlns:a16="http://schemas.microsoft.com/office/drawing/2014/main" id="{D964B02F-70D3-FEFC-D54C-F5DE3A48159F}"/>
              </a:ext>
            </a:extLst>
          </p:cNvPr>
          <p:cNvSpPr txBox="1"/>
          <p:nvPr/>
        </p:nvSpPr>
        <p:spPr>
          <a:xfrm>
            <a:off x="9421739" y="726398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17:15–19</a:t>
            </a:r>
          </a:p>
        </p:txBody>
      </p:sp>
      <p:sp>
        <p:nvSpPr>
          <p:cNvPr id="7" name="TextBox 8">
            <a:extLst>
              <a:ext uri="{FF2B5EF4-FFF2-40B4-BE49-F238E27FC236}">
                <a16:creationId xmlns:a16="http://schemas.microsoft.com/office/drawing/2014/main" id="{25125C70-90BD-0DAA-6987-EF11A8310C59}"/>
              </a:ext>
            </a:extLst>
          </p:cNvPr>
          <p:cNvSpPr txBox="1"/>
          <p:nvPr/>
        </p:nvSpPr>
        <p:spPr>
          <a:xfrm>
            <a:off x="9414305" y="6777646"/>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SANTIFICADOS POR LA VERDAD</a:t>
            </a:r>
          </a:p>
        </p:txBody>
      </p:sp>
      <p:sp>
        <p:nvSpPr>
          <p:cNvPr id="2" name="TextBox 5">
            <a:extLst>
              <a:ext uri="{FF2B5EF4-FFF2-40B4-BE49-F238E27FC236}">
                <a16:creationId xmlns:a16="http://schemas.microsoft.com/office/drawing/2014/main" id="{44DF06E1-FAEF-D17F-9DF7-D797C40F215F}"/>
              </a:ext>
            </a:extLst>
          </p:cNvPr>
          <p:cNvSpPr txBox="1"/>
          <p:nvPr/>
        </p:nvSpPr>
        <p:spPr>
          <a:xfrm>
            <a:off x="9466831" y="568759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17:11–14</a:t>
            </a:r>
          </a:p>
        </p:txBody>
      </p:sp>
      <p:sp>
        <p:nvSpPr>
          <p:cNvPr id="3" name="TextBox 6">
            <a:extLst>
              <a:ext uri="{FF2B5EF4-FFF2-40B4-BE49-F238E27FC236}">
                <a16:creationId xmlns:a16="http://schemas.microsoft.com/office/drawing/2014/main" id="{3B789A69-EB96-D526-F106-B7486553DEF1}"/>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SOMOS DEL MUNDO</a:t>
            </a:r>
          </a:p>
        </p:txBody>
      </p:sp>
    </p:spTree>
    <p:extLst>
      <p:ext uri="{BB962C8B-B14F-4D97-AF65-F5344CB8AC3E}">
        <p14:creationId xmlns:p14="http://schemas.microsoft.com/office/powerpoint/2010/main" val="65716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990600" y="3848100"/>
            <a:ext cx="9067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claves para ser un discípulo fiel en este mundo pecaminoso sin adoptar sus valores?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la santidad es fundamental para la misión de la Iglesia? ¿y para la misión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de los discípulos de manera individual?</a:t>
            </a:r>
          </a:p>
        </p:txBody>
      </p:sp>
    </p:spTree>
    <p:extLst>
      <p:ext uri="{BB962C8B-B14F-4D97-AF65-F5344CB8AC3E}">
        <p14:creationId xmlns:p14="http://schemas.microsoft.com/office/powerpoint/2010/main" val="530373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17:20–23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UNIDAD PERFECTA</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695700"/>
            <a:ext cx="95250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lo hace sentir el saber que Jesús oró por usted la noche antes de ser crucificado? </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Ya que fuimos creados para reflejar la gloria de Dios a través de nuestra unidad cristiana, ¿cómo deberíamos priorizar el hacer la paz en nuestras iglesias y nuestras familias?</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33442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17:23–26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CON JESÚS POR LA ETERNIDAD</a:t>
            </a:r>
          </a:p>
        </p:txBody>
      </p:sp>
      <p:sp>
        <p:nvSpPr>
          <p:cNvPr id="2" name="TextBox 5">
            <a:extLst>
              <a:ext uri="{FF2B5EF4-FFF2-40B4-BE49-F238E27FC236}">
                <a16:creationId xmlns:a16="http://schemas.microsoft.com/office/drawing/2014/main" id="{221516B5-6666-C374-86C9-DDCDE77934A6}"/>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17:20–23</a:t>
            </a:r>
          </a:p>
        </p:txBody>
      </p:sp>
      <p:sp>
        <p:nvSpPr>
          <p:cNvPr id="3" name="TextBox 6">
            <a:extLst>
              <a:ext uri="{FF2B5EF4-FFF2-40B4-BE49-F238E27FC236}">
                <a16:creationId xmlns:a16="http://schemas.microsoft.com/office/drawing/2014/main" id="{4F76BE28-D41E-3103-F974-1D93ACEB26B0}"/>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UNIDAD PERFECTA</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848100"/>
            <a:ext cx="86868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 lo impacta el saber que Dios lo ama como ama a Jesús? ¿Y el saber que algún día verá la gloria de Jesús en su plenitud?</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en que Jesús continúa revelando al Padre a sus seguidores?</a:t>
            </a:r>
          </a:p>
        </p:txBody>
      </p:sp>
    </p:spTree>
    <p:extLst>
      <p:ext uri="{BB962C8B-B14F-4D97-AF65-F5344CB8AC3E}">
        <p14:creationId xmlns:p14="http://schemas.microsoft.com/office/powerpoint/2010/main" val="46371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524000" y="3086100"/>
            <a:ext cx="7239000" cy="498598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Lea las Escrituras todos los días de esta semana, pidiéndole a Dios que lo santifique a través de Su verdad.</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Identifique pasos concretos para mejorar la unidad de su iglesia. ¡Luego actúe!</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Sea intencional en modelar sus oraciones de esta semana según la oración de Jesús en Juan 17.</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661993"/>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La resurrección de Jesús debería ser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lo que nos mueve a unirnos a su misión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de alcanzar a los perdidos.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21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DESAYUNO CON JESÚS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CF3912-541A-EE6E-92A0-F5F866B8EF83}"/>
              </a:ext>
            </a:extLst>
          </p:cNvPr>
          <p:cNvSpPr txBox="1"/>
          <p:nvPr/>
        </p:nvSpPr>
        <p:spPr>
          <a:xfrm>
            <a:off x="12329652" y="3185652"/>
            <a:ext cx="184731"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168D11-9B90-0796-741B-01F0E59B0ADD}"/>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AÑADIR ENCABEZADO</a:t>
            </a:r>
            <a:endParaRPr lang="en-US" sz="5500" dirty="0">
              <a:solidFill>
                <a:schemeClr val="bg1">
                  <a:lumMod val="95000"/>
                </a:schemeClr>
              </a:solidFill>
            </a:endParaRPr>
          </a:p>
        </p:txBody>
      </p:sp>
      <p:sp>
        <p:nvSpPr>
          <p:cNvPr id="5" name="TextBox 4">
            <a:extLst>
              <a:ext uri="{FF2B5EF4-FFF2-40B4-BE49-F238E27FC236}">
                <a16:creationId xmlns:a16="http://schemas.microsoft.com/office/drawing/2014/main" id="{583091EE-8AC1-4F9C-5BFB-4FCBAE00F2AE}"/>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p:txBody>
      </p:sp>
    </p:spTree>
    <p:extLst>
      <p:ext uri="{BB962C8B-B14F-4D97-AF65-F5344CB8AC3E}">
        <p14:creationId xmlns:p14="http://schemas.microsoft.com/office/powerpoint/2010/main" val="384595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5B407E5D-9CE9-E035-FE26-DDDC4E8764EC}"/>
              </a:ext>
            </a:extLst>
          </p:cNvPr>
          <p:cNvSpPr txBox="1"/>
          <p:nvPr/>
        </p:nvSpPr>
        <p:spPr>
          <a:xfrm>
            <a:off x="9681180" y="5905500"/>
            <a:ext cx="790638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Jesús oró que fuéramos uno con Él,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así como Él es uno con el Padre.</a:t>
            </a:r>
          </a:p>
        </p:txBody>
      </p:sp>
      <p:sp>
        <p:nvSpPr>
          <p:cNvPr id="5" name="TextBox 4">
            <a:extLst>
              <a:ext uri="{FF2B5EF4-FFF2-40B4-BE49-F238E27FC236}">
                <a16:creationId xmlns:a16="http://schemas.microsoft.com/office/drawing/2014/main" id="{D5C52EBC-7DCC-24B0-E35F-71E419652C56}"/>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20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JESÚS ORÓ POR LOS SUYOS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62E107CD-324C-3CBA-45DD-0858F9103DFE}"/>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AÑADIR ENCABEZADO</a:t>
            </a:r>
            <a:endParaRPr lang="en-US" sz="5499" b="0" i="0" spc="300" dirty="0">
              <a:solidFill>
                <a:srgbClr val="FFFFFF"/>
              </a:solidFill>
              <a:latin typeface="Franklin Gothic Medium" panose="020B0603020102020204" pitchFamily="34" charset="0"/>
            </a:endParaRPr>
          </a:p>
        </p:txBody>
      </p:sp>
      <p:sp>
        <p:nvSpPr>
          <p:cNvPr id="5" name="TextBox 3">
            <a:extLst>
              <a:ext uri="{FF2B5EF4-FFF2-40B4-BE49-F238E27FC236}">
                <a16:creationId xmlns:a16="http://schemas.microsoft.com/office/drawing/2014/main" id="{E958F106-C619-D778-C9C9-0966AF7106E0}"/>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Añadir</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a:t>
            </a: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texto</a:t>
            </a: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2392733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3603050"/>
            <a:ext cx="8381999" cy="2462213"/>
          </a:xfrm>
          <a:prstGeom prst="rect">
            <a:avLst/>
          </a:prstGeom>
        </p:spPr>
        <p:txBody>
          <a:bodyPr wrap="square" lIns="0" tIns="0" rIns="0" bIns="0" rtlCol="0" anchor="ctr">
            <a:spAutoFit/>
          </a:bodyPr>
          <a:lstStyle/>
          <a:p>
            <a:r>
              <a:rPr lang="es-ES_tradnl" sz="4000" noProof="0" dirty="0">
                <a:solidFill>
                  <a:schemeClr val="bg1"/>
                </a:solidFill>
                <a:latin typeface="Corbel" panose="020B0503020204020204" pitchFamily="34" charset="0"/>
              </a:rPr>
              <a:t>Padre santo, a los que me has dado, guárdalos en tu nombre, </a:t>
            </a:r>
            <a:br>
              <a:rPr lang="es-ES_tradnl" sz="4000" noProof="0" dirty="0">
                <a:solidFill>
                  <a:schemeClr val="bg1"/>
                </a:solidFill>
                <a:latin typeface="Corbel" panose="020B0503020204020204" pitchFamily="34" charset="0"/>
              </a:rPr>
            </a:br>
            <a:r>
              <a:rPr lang="es-ES_tradnl" sz="4000" noProof="0" dirty="0">
                <a:solidFill>
                  <a:schemeClr val="bg1"/>
                </a:solidFill>
                <a:latin typeface="Corbel" panose="020B0503020204020204" pitchFamily="34" charset="0"/>
              </a:rPr>
              <a:t>para que sean uno,</a:t>
            </a:r>
            <a:br>
              <a:rPr lang="es-ES_tradnl" sz="4000" noProof="0" dirty="0">
                <a:solidFill>
                  <a:schemeClr val="bg1"/>
                </a:solidFill>
                <a:latin typeface="Corbel" panose="020B0503020204020204" pitchFamily="34" charset="0"/>
              </a:rPr>
            </a:br>
            <a:r>
              <a:rPr lang="es-ES_tradnl" sz="4000" noProof="0" dirty="0">
                <a:solidFill>
                  <a:schemeClr val="bg1"/>
                </a:solidFill>
                <a:latin typeface="Corbel" panose="020B0503020204020204" pitchFamily="34" charset="0"/>
              </a:rPr>
              <a:t> así como nosotros.</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CAMINO A LA VIDA ETERNA</a:t>
            </a:r>
          </a:p>
          <a:p>
            <a:pPr>
              <a:lnSpc>
                <a:spcPts val="3840"/>
              </a:lnSpc>
            </a:pPr>
            <a:r>
              <a:rPr lang="en-US" sz="3200" spc="160" dirty="0">
                <a:solidFill>
                  <a:srgbClr val="FFFFFF"/>
                </a:solidFill>
                <a:latin typeface="Franklin Gothic Medium" panose="020B0603020102020204" pitchFamily="34" charset="0"/>
              </a:rPr>
              <a:t>Juan 17:1–5</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21910" y="3718560"/>
            <a:ext cx="9541289" cy="393954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¿Qué podemos aprender acerca de orar por nosotros mismos de la manera en que Jesús ora por sí mismo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en Juan 17:1–5?</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Filipenses 2:7 nos dice que Jesús «se despojó a sí mismo, tomando forma de siervo, hecho semejante a los hombres». ¿Cómo hemos visto esto ilustrado en el Evangelio de Juan? (Nótese que Filipenses 2:9–11 registra la respuesta a la oración de Jesús en Juan 17:5.)</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17:6–10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PERTENECER A JESÚS Y AL PADRE</a:t>
            </a:r>
          </a:p>
        </p:txBody>
      </p:sp>
      <p:sp>
        <p:nvSpPr>
          <p:cNvPr id="2" name="TextBox 6">
            <a:extLst>
              <a:ext uri="{FF2B5EF4-FFF2-40B4-BE49-F238E27FC236}">
                <a16:creationId xmlns:a16="http://schemas.microsoft.com/office/drawing/2014/main" id="{08550AF4-E4B2-DCF9-0981-89D72B6987E2}"/>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CAMINO A LA VIDA ETERNA</a:t>
            </a:r>
          </a:p>
          <a:p>
            <a:pPr>
              <a:lnSpc>
                <a:spcPts val="3840"/>
              </a:lnSpc>
            </a:pPr>
            <a:r>
              <a:rPr lang="en-US" sz="3200" spc="160" dirty="0">
                <a:solidFill>
                  <a:srgbClr val="FFFFFF"/>
                </a:solidFill>
                <a:latin typeface="Franklin Gothic Medium" panose="020B0603020102020204" pitchFamily="34" charset="0"/>
              </a:rPr>
              <a:t>Juan 17:1–5</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924300"/>
            <a:ext cx="8991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se siente cuando alguien ora en voz alta por usted? ¿Cómo podría haber afectado a los discípulos la oración de Jesús por ellos? </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específicas en que los discípulos de Jesús pueden glorificarlo?</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66831" y="568759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17:11–14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SOMOS DEL MUNDO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762000" y="3695700"/>
            <a:ext cx="9372600" cy="393954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Jesús no oró principalmente por la protección física de sus discípulos. De hecho, les dijo que se prepararan para la persecución. ¿Cómo debemos orar por nuestros hermanos creyentes a la luz de esto?</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¿De qué manera promueve la protección espiritual la unidad en el cuerpo de Cristo,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de modo que preservemos un carácter piadoso en medio de un mundo impío?</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5708</TotalTime>
  <Words>1921</Words>
  <Application>Microsoft Macintosh PowerPoint</Application>
  <PresentationFormat>Custom</PresentationFormat>
  <Paragraphs>115</Paragraphs>
  <Slides>21</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Corbel</vt:lpstr>
      <vt:lpstr>Franklin Gothic Book</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7</cp:revision>
  <dcterms:created xsi:type="dcterms:W3CDTF">2023-08-11T18:12:45Z</dcterms:created>
  <dcterms:modified xsi:type="dcterms:W3CDTF">2025-10-06T19:49:30Z</dcterms:modified>
  <dc:identifier>DAEvRMTdTXk</dc:identifier>
</cp:coreProperties>
</file>